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5712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orient="horz" pos="1344"/>
        <p:guide pos="5712"/>
        <p:guide pos="960"/>
        <p:guide pos="67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90082" y="1000977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62333" y="4680038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76833" y="702500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76833" y="4339725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44496" y="3553684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662" y="2403111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763551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193994" y="7975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067800" y="142009"/>
            <a:ext cx="1661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731863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50553" y="4912166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7171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73</cp:revision>
  <dcterms:created xsi:type="dcterms:W3CDTF">2023-05-01T21:14:50Z</dcterms:created>
  <dcterms:modified xsi:type="dcterms:W3CDTF">2023-09-04T10:28:17Z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